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22"/>
  </p:notesMasterIdLst>
  <p:sldIdLst>
    <p:sldId id="256" r:id="rId2"/>
    <p:sldId id="269" r:id="rId3"/>
    <p:sldId id="271" r:id="rId4"/>
    <p:sldId id="270" r:id="rId5"/>
    <p:sldId id="272" r:id="rId6"/>
    <p:sldId id="275" r:id="rId7"/>
    <p:sldId id="274" r:id="rId8"/>
    <p:sldId id="278" r:id="rId9"/>
    <p:sldId id="276" r:id="rId10"/>
    <p:sldId id="277" r:id="rId11"/>
    <p:sldId id="279" r:id="rId12"/>
    <p:sldId id="280" r:id="rId13"/>
    <p:sldId id="273" r:id="rId14"/>
    <p:sldId id="257" r:id="rId15"/>
    <p:sldId id="281" r:id="rId16"/>
    <p:sldId id="282" r:id="rId17"/>
    <p:sldId id="283" r:id="rId18"/>
    <p:sldId id="284" r:id="rId19"/>
    <p:sldId id="285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2" autoAdjust="0"/>
    <p:restoredTop sz="94660"/>
  </p:normalViewPr>
  <p:slideViewPr>
    <p:cSldViewPr>
      <p:cViewPr>
        <p:scale>
          <a:sx n="75" d="100"/>
          <a:sy n="75" d="100"/>
        </p:scale>
        <p:origin x="-10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293DA-AADF-4A72-868C-03E99B06FB27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A8281-B937-4C53-BF40-8F1E09ABF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A8281-B937-4C53-BF40-8F1E09ABF78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8867-7821-46A0-9FAC-EA66F6AEBBD7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ADCC-E97A-4AA9-93EF-F1445DF2D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8867-7821-46A0-9FAC-EA66F6AEBBD7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ADCC-E97A-4AA9-93EF-F1445DF2D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8867-7821-46A0-9FAC-EA66F6AEBBD7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ADCC-E97A-4AA9-93EF-F1445DF2D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8867-7821-46A0-9FAC-EA66F6AEBBD7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ADCC-E97A-4AA9-93EF-F1445DF2D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8867-7821-46A0-9FAC-EA66F6AEBBD7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ADCC-E97A-4AA9-93EF-F1445DF2D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8867-7821-46A0-9FAC-EA66F6AEBBD7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ADCC-E97A-4AA9-93EF-F1445DF2D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8867-7821-46A0-9FAC-EA66F6AEBBD7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ADCC-E97A-4AA9-93EF-F1445DF2D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8867-7821-46A0-9FAC-EA66F6AEBBD7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ADCC-E97A-4AA9-93EF-F1445DF2D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8867-7821-46A0-9FAC-EA66F6AEBBD7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ADCC-E97A-4AA9-93EF-F1445DF2D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8867-7821-46A0-9FAC-EA66F6AEBBD7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ADCC-E97A-4AA9-93EF-F1445DF2D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8867-7821-46A0-9FAC-EA66F6AEBBD7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8ADCC-E97A-4AA9-93EF-F1445DF2D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28867-7821-46A0-9FAC-EA66F6AEBBD7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8ADCC-E97A-4AA9-93EF-F1445DF2D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556792"/>
            <a:ext cx="889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Основы законодательства в сфере физической культуры и спорта и их современные тенденции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5301208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Аналитик по группе видов спорта Померанцев Андрей Александрович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332656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Государственное бюджетное учреждение </a:t>
            </a:r>
          </a:p>
          <a:p>
            <a:pPr algn="ctr"/>
            <a:r>
              <a:rPr lang="ru-RU" b="1" dirty="0" smtClean="0"/>
              <a:t>Липецкой области </a:t>
            </a:r>
          </a:p>
          <a:p>
            <a:pPr algn="ctr"/>
            <a:r>
              <a:rPr lang="ru-RU" b="1" dirty="0" smtClean="0"/>
              <a:t>Центр спортивной подготовки</a:t>
            </a:r>
            <a:endParaRPr lang="ru-RU" b="1" dirty="0"/>
          </a:p>
        </p:txBody>
      </p:sp>
      <p:pic>
        <p:nvPicPr>
          <p:cNvPr id="8" name="Picture 2" descr="http://vdvsp.ru/pic/news/14703841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2924944"/>
            <a:ext cx="3456384" cy="2628429"/>
          </a:xfrm>
          <a:prstGeom prst="rect">
            <a:avLst/>
          </a:prstGeom>
          <a:noFill/>
        </p:spPr>
      </p:pic>
      <p:pic>
        <p:nvPicPr>
          <p:cNvPr id="35844" name="Picture 4" descr="http://cdtrnd.ru/wp-content/uploads/2016/12/olimpdty_kolbc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645024"/>
            <a:ext cx="2873637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848871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692696"/>
            <a:ext cx="28003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72816"/>
            <a:ext cx="76328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5085184"/>
            <a:ext cx="7200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437112"/>
            <a:ext cx="6657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4077072"/>
            <a:ext cx="4048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1124744"/>
            <a:ext cx="67532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6810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756084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916832"/>
            <a:ext cx="35433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348880"/>
            <a:ext cx="2095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1988840"/>
            <a:ext cx="388843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3068960"/>
            <a:ext cx="3816424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7495"/>
          <a:stretch>
            <a:fillRect/>
          </a:stretch>
        </p:blipFill>
        <p:spPr bwMode="auto">
          <a:xfrm>
            <a:off x="395536" y="1484784"/>
            <a:ext cx="4464496" cy="88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340768"/>
            <a:ext cx="5286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348880"/>
            <a:ext cx="4896619" cy="89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068960"/>
            <a:ext cx="5110361" cy="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3933056"/>
            <a:ext cx="53625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4869160"/>
            <a:ext cx="475252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7092280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672408" cy="263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2915" y="4293096"/>
            <a:ext cx="3006828" cy="231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2924944"/>
            <a:ext cx="579613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/>
              <a:t>Преамбула </a:t>
            </a:r>
            <a:r>
              <a:rPr lang="ru-RU" sz="2300" b="1" dirty="0" smtClean="0"/>
              <a:t>к Олимпийской хартии</a:t>
            </a:r>
            <a:endParaRPr lang="ru-RU" sz="2300" b="1" dirty="0"/>
          </a:p>
          <a:p>
            <a:r>
              <a:rPr lang="ru-RU" sz="2300" dirty="0"/>
              <a:t>Концепция современного </a:t>
            </a:r>
            <a:r>
              <a:rPr lang="ru-RU" sz="2300" dirty="0" err="1"/>
              <a:t>Олимпизма</a:t>
            </a:r>
            <a:r>
              <a:rPr lang="ru-RU" sz="2300" dirty="0"/>
              <a:t> принадлежит Пьеру де Кубертену, по чьей инициативе в июне 1894 года в Париже состоялся Международный атлетический конгресс. 23 июня 1894 г. </a:t>
            </a:r>
            <a:r>
              <a:rPr lang="ru-RU" sz="2300" dirty="0" err="1"/>
              <a:t>самоучредился</a:t>
            </a:r>
            <a:r>
              <a:rPr lang="ru-RU" sz="2300" dirty="0"/>
              <a:t> Международный олимпийский комитет (МОК). Празднование первых Олимпийских игр (Игр Олимпиады) современности состоялось в Афинах, в Греции, в 1896 г.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908720"/>
            <a:ext cx="4572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300" dirty="0" smtClean="0"/>
              <a:t>В 394 г. император Феодосий запретил Олимпийские игры как языческий культ</a:t>
            </a:r>
            <a:endParaRPr lang="ru-RU" sz="2300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2636912"/>
            <a:ext cx="2051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1500 лет</a:t>
            </a:r>
            <a:endParaRPr lang="ru-RU" sz="4000" b="1" dirty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60648"/>
            <a:ext cx="12382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1638" y="742950"/>
            <a:ext cx="6243755" cy="578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63284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5314950"/>
            <a:ext cx="74104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0010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56992"/>
            <a:ext cx="770572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0"/>
            <a:ext cx="5328592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831641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24852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56992"/>
            <a:ext cx="74676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276872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Основы законодательства определяют: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Государственная политика в области ФК и С;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Сложившаяся практика международного </a:t>
            </a:r>
          </a:p>
          <a:p>
            <a:pPr marL="342900" indent="-342900"/>
            <a:r>
              <a:rPr lang="ru-RU" sz="3200" dirty="0" smtClean="0"/>
              <a:t>спортивного права.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9"/>
            <a:ext cx="806489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813690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80391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085184"/>
            <a:ext cx="78200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27584" y="620688"/>
            <a:ext cx="74888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Конституция Российской Федерации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принята всенародным голосованием 12.12.1993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endParaRPr lang="ru-RU" sz="2400" dirty="0">
              <a:latin typeface="Arial Black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021288"/>
            <a:ext cx="7924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88640"/>
            <a:ext cx="9144000" cy="625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НАЦИОНАЛЬНЫХ ЦЕЛЯХ И СТРАТЕГИЧЕСКИХ ЗАДАЧАХ РАЗВИТИЯ РОССИЙСКОЙ ФЕДЕРАЦИИ НА ПЕРИОД ДО 2024 ГОДА</a:t>
            </a:r>
            <a:endParaRPr kumimoji="0" lang="en-US" sz="2000" b="1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Указ Президента Российской Федерации от 07.05.2018 г. № 204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В целях осуществления прорывного научно-технологического и социально-экономического развития Российской Федерации, увеличения численности населения страны, повышения уровня жизни граждан, создания комфортных условий для их проживания, а также условий и возможностей для самореализации и раскрытия  таланта  каждого человека постановляю: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3. Правительству  Российской  Федерации  при  разработке национальной программы в сфере демографического развития исходить из того, что в 2024 году необходимо обеспечить:   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а) достижение следующих целей и целевых показателей:   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увеличение ожидаемой продолжительности здоровой жизни до 67 лет;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увеличение суммарного коэффициента рождаемости до 1,7;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увеличение доли граждан, ведущих здоровый образ жизни, а также увеличение  до  55  процентов  доли  граждан,  систематически занимающихся физической культурой и спортом;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 формирование системы мотивации граждан к здоровому образу жизни, включая здоровое питание и отказ от вредных привычек;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создание 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спорта, а также подготовка спортивного резерва.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NewRomanPSMT"/>
                <a:cs typeface="Times New Roman" pitchFamily="18" charset="0"/>
              </a:rPr>
              <a:t> 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95536" y="1535886"/>
            <a:ext cx="806489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числу основных задач, требующих решения, относятся: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создание новой национальной системы физкультурно-спортивного воспитания населения;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разработка и реализация комплекса мер по пропаганде физической культуры и спорта как важнейшей составляющей здорового образа жизни;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модернизация системы физического воспитания различных категорий и групп населения, в том числе в образовательных учреждениях профессионального образования;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 совершенствование подготовки спортсменов высокого класса и спортивного резерва для повышения конкурентоспособности российского спорта на международной спортивной арене. Усиление мер социальной защиты спортсменов и тренеров;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5) развитие организационно-управленческого, кадрового, научно-методического, медико-биологического и антидопингового обеспечения физкультурно-спортивной деятельности;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6) развитие инфраструктуры сферы физической культуры и спорта и совершенствование финансового обеспечения физкультурно-спортивной деятельности;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7) создание системы обеспечения общественной безопасности на объектах спорта и организации работы с болельщиками и их объединениями.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51520" y="255712"/>
            <a:ext cx="8568952" cy="99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ТРАТЕГИЯ РАЗВИТИЯ ФИЗИЧЕСКОЙ КУЛЬТУРЫ И СПОРТА В РОССИЙСКОЙ ФЕДЕРАЦИИ НА ПЕРИОД ДО 2020 ГОДА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Утверждена распоряжением Правительства Российской Федерации от 7 августа 2009 г. N 1101-р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8911470" cy="371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25144"/>
            <a:ext cx="8448675" cy="193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3" y="619125"/>
            <a:ext cx="7153275" cy="453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11760" y="5589240"/>
            <a:ext cx="4206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Итого: 54 изменения за 12 лет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71342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1124744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 субъектам физической культуры и спорта в Российской Федерации относятся (02.08.2019):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8120329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502</Words>
  <Application>Microsoft Office PowerPoint</Application>
  <PresentationFormat>Экран (4:3)</PresentationFormat>
  <Paragraphs>40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 Померанцев</dc:creator>
  <cp:lastModifiedBy>Андрей Померанцев</cp:lastModifiedBy>
  <cp:revision>28</cp:revision>
  <dcterms:created xsi:type="dcterms:W3CDTF">2017-04-10T16:04:32Z</dcterms:created>
  <dcterms:modified xsi:type="dcterms:W3CDTF">2019-10-04T15:03:17Z</dcterms:modified>
</cp:coreProperties>
</file>